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Kanit" panose="020B0604020202020204" charset="-34"/>
      <p:regular r:id="rId15"/>
    </p:embeddedFont>
    <p:embeddedFont>
      <p:font typeface="Martel Sans" panose="020B0604020202020204" charset="0"/>
      <p:regular r:id="rId16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01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353747"/>
            <a:ext cx="4869061" cy="35219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177772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Git: A Version Control System</a:t>
            </a:r>
            <a:endParaRPr lang="en-US" sz="6300" dirty="0"/>
          </a:p>
        </p:txBody>
      </p:sp>
      <p:sp>
        <p:nvSpPr>
          <p:cNvPr id="5" name="Text 1"/>
          <p:cNvSpPr/>
          <p:nvPr/>
        </p:nvSpPr>
        <p:spPr>
          <a:xfrm>
            <a:off x="864037" y="455211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Git is a powerful version control system used by developers to track changes in code and collaborate on projects.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1382316" y="5619869"/>
            <a:ext cx="274177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Created: </a:t>
            </a:r>
            <a:r>
              <a:rPr lang="en-US" sz="2400" b="1" dirty="0" err="1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Krasavin</a:t>
            </a:r>
            <a:r>
              <a:rPr lang="en-US" sz="240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Volodymyr</a:t>
            </a:r>
            <a:endParaRPr lang="en-US" sz="24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BA54A727-D070-408B-81AA-BDF1492478EA}"/>
              </a:ext>
            </a:extLst>
          </p:cNvPr>
          <p:cNvSpPr/>
          <p:nvPr/>
        </p:nvSpPr>
        <p:spPr>
          <a:xfrm>
            <a:off x="1778437" y="326112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Kanit" pitchFamily="34" charset="0"/>
                <a:cs typeface="Kanit" pitchFamily="34" charset="-120"/>
              </a:rPr>
              <a:t>WORK-CASE №1</a:t>
            </a:r>
            <a:endParaRPr lang="en-US" sz="6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562" y="1298138"/>
            <a:ext cx="4877157" cy="56332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2964" y="671989"/>
            <a:ext cx="5734764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Git: Tracking Changes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1203246" y="1754386"/>
            <a:ext cx="30480" cy="5803106"/>
          </a:xfrm>
          <a:prstGeom prst="roundRect">
            <a:avLst>
              <a:gd name="adj" fmla="val 119945"/>
            </a:avLst>
          </a:prstGeom>
          <a:solidFill>
            <a:srgbClr val="48446D"/>
          </a:solidFill>
          <a:ln/>
        </p:spPr>
      </p:sp>
      <p:sp>
        <p:nvSpPr>
          <p:cNvPr id="6" name="Shape 2"/>
          <p:cNvSpPr/>
          <p:nvPr/>
        </p:nvSpPr>
        <p:spPr>
          <a:xfrm>
            <a:off x="1462147" y="2287310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48446D"/>
          </a:solidFill>
          <a:ln/>
        </p:spPr>
      </p:sp>
      <p:sp>
        <p:nvSpPr>
          <p:cNvPr id="7" name="Shape 3"/>
          <p:cNvSpPr/>
          <p:nvPr/>
        </p:nvSpPr>
        <p:spPr>
          <a:xfrm>
            <a:off x="944344" y="2028468"/>
            <a:ext cx="548283" cy="54828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4"/>
          <p:cNvSpPr/>
          <p:nvPr/>
        </p:nvSpPr>
        <p:spPr>
          <a:xfrm>
            <a:off x="1163538" y="2130504"/>
            <a:ext cx="109776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2558891" y="1998107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Initialization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2558891" y="2502694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Git is initialized in a directory to start tracking changes.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1462147" y="4302919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48446D"/>
          </a:solidFill>
          <a:ln/>
        </p:spPr>
      </p:sp>
      <p:sp>
        <p:nvSpPr>
          <p:cNvPr id="12" name="Shape 8"/>
          <p:cNvSpPr/>
          <p:nvPr/>
        </p:nvSpPr>
        <p:spPr>
          <a:xfrm>
            <a:off x="944344" y="4044077"/>
            <a:ext cx="548283" cy="54828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9"/>
          <p:cNvSpPr/>
          <p:nvPr/>
        </p:nvSpPr>
        <p:spPr>
          <a:xfrm>
            <a:off x="1130915" y="4146113"/>
            <a:ext cx="175141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2558891" y="4013716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Staging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2558891" y="4518303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Changes are staged before committing to the repository.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1462147" y="6318528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48446D"/>
          </a:solidFill>
          <a:ln/>
        </p:spPr>
      </p:sp>
      <p:sp>
        <p:nvSpPr>
          <p:cNvPr id="17" name="Shape 13"/>
          <p:cNvSpPr/>
          <p:nvPr/>
        </p:nvSpPr>
        <p:spPr>
          <a:xfrm>
            <a:off x="944344" y="6059686"/>
            <a:ext cx="548283" cy="54828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8" name="Text 14"/>
          <p:cNvSpPr/>
          <p:nvPr/>
        </p:nvSpPr>
        <p:spPr>
          <a:xfrm>
            <a:off x="1129129" y="6161723"/>
            <a:ext cx="17859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2558891" y="6029325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Committing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2558891" y="6533912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Staged changes are committed to the repository, creating a snapshot.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23706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Git: Collaboration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Branching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Branches allow developers to work on separate features without affecting the main codebase.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Merging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190167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Changes from branches are merged back into the main codebase.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Pull Requests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190167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Pull requests allow developers to review and approve changes before merging.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621" y="308610"/>
            <a:ext cx="4689038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3802261"/>
            <a:ext cx="6375916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Git: Common Commands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968693" y="517624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6" name="Text 2"/>
          <p:cNvSpPr/>
          <p:nvPr/>
        </p:nvSpPr>
        <p:spPr>
          <a:xfrm>
            <a:off x="1190744" y="5279708"/>
            <a:ext cx="11120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1770936" y="517624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 init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1770936" y="5687497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Initializes a Git repository.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7438549" y="517624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0" name="Text 6"/>
          <p:cNvSpPr/>
          <p:nvPr/>
        </p:nvSpPr>
        <p:spPr>
          <a:xfrm>
            <a:off x="7627501" y="5279708"/>
            <a:ext cx="17740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8240792" y="517624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 add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8240792" y="5687497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Stages changes for commit.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8693" y="660701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4" name="Text 10"/>
          <p:cNvSpPr/>
          <p:nvPr/>
        </p:nvSpPr>
        <p:spPr>
          <a:xfrm>
            <a:off x="1155859" y="6710482"/>
            <a:ext cx="180975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1770936" y="660701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 commit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1770936" y="7118271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Commits staged changes to the repository.</a:t>
            </a:r>
            <a:endParaRPr lang="en-US" sz="1900" dirty="0"/>
          </a:p>
        </p:txBody>
      </p:sp>
      <p:sp>
        <p:nvSpPr>
          <p:cNvPr id="17" name="Shape 13"/>
          <p:cNvSpPr/>
          <p:nvPr/>
        </p:nvSpPr>
        <p:spPr>
          <a:xfrm>
            <a:off x="7438549" y="660701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8" name="Text 14"/>
          <p:cNvSpPr/>
          <p:nvPr/>
        </p:nvSpPr>
        <p:spPr>
          <a:xfrm>
            <a:off x="7621548" y="6710482"/>
            <a:ext cx="18930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8240792" y="660701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 push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8240792" y="7118271"/>
            <a:ext cx="5420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Pushes changes to a remote repository.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308610"/>
            <a:ext cx="2468880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4014668"/>
            <a:ext cx="637889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Git: Remote Repositories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968693" y="5110996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6" name="Text 2"/>
          <p:cNvSpPr/>
          <p:nvPr/>
        </p:nvSpPr>
        <p:spPr>
          <a:xfrm>
            <a:off x="1215509" y="535781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GitHub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215509" y="5869067"/>
            <a:ext cx="35728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popular platform for hosting Git repositories.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81970" y="5110996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9" name="Text 5"/>
          <p:cNvSpPr/>
          <p:nvPr/>
        </p:nvSpPr>
        <p:spPr>
          <a:xfrm>
            <a:off x="5528786" y="535781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GitLab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528786" y="5869067"/>
            <a:ext cx="35728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Another platform for hosting Git repositories.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595247" y="5110996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12" name="Text 8"/>
          <p:cNvSpPr/>
          <p:nvPr/>
        </p:nvSpPr>
        <p:spPr>
          <a:xfrm>
            <a:off x="9842063" y="535781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Bitbucket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9842063" y="5869067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platform for hosting Git repositories, often used for private projects.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895" y="956667"/>
            <a:ext cx="4880491" cy="63162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8320" y="667822"/>
            <a:ext cx="5703451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Creating a Git Account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Choose a Platform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423755" y="2488168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Select a Git hosting platform like GitHub, GitLab, or Bitbucket.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Sign Up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423755" y="4427339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an account by providing your email address and password.</a:t>
            </a:r>
            <a:endParaRPr lang="en-US" sz="1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4237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Verify Account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423755" y="6366510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Verify your email address to complete the registration process.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454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994541"/>
          </a:xfrm>
          <a:prstGeom prst="rect">
            <a:avLst/>
          </a:prstGeom>
          <a:solidFill>
            <a:srgbClr val="E5E0DF"/>
          </a:solidFill>
          <a:ln/>
        </p:spPr>
      </p:sp>
      <p:sp>
        <p:nvSpPr>
          <p:cNvPr id="5" name="Text 1"/>
          <p:cNvSpPr/>
          <p:nvPr/>
        </p:nvSpPr>
        <p:spPr>
          <a:xfrm>
            <a:off x="968693" y="3660338"/>
            <a:ext cx="5636776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Creating a Repository</a:t>
            </a:r>
            <a:endParaRPr lang="en-US" sz="4400" dirty="0"/>
          </a:p>
        </p:txBody>
      </p:sp>
      <p:sp>
        <p:nvSpPr>
          <p:cNvPr id="6" name="Shape 2"/>
          <p:cNvSpPr/>
          <p:nvPr/>
        </p:nvSpPr>
        <p:spPr>
          <a:xfrm>
            <a:off x="968693" y="4724162"/>
            <a:ext cx="12692896" cy="2839522"/>
          </a:xfrm>
          <a:prstGeom prst="roundRect">
            <a:avLst>
              <a:gd name="adj" fmla="val 12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976312" y="4731782"/>
            <a:ext cx="12677656" cy="6859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215985" y="4883110"/>
            <a:ext cx="5855851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Name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58564" y="4883110"/>
            <a:ext cx="5855851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Choose a descriptive name for your repository.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976312" y="5417701"/>
            <a:ext cx="12677656" cy="10691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215985" y="5569029"/>
            <a:ext cx="5855851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558564" y="5569029"/>
            <a:ext cx="5855851" cy="766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 a brief description of the repository's purpose.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76312" y="6486882"/>
            <a:ext cx="12677656" cy="10691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215985" y="6638211"/>
            <a:ext cx="5855851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Visibility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558564" y="6638211"/>
            <a:ext cx="5855851" cy="766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Select "Public" to make the repository accessible to everyone.</a:t>
            </a:r>
            <a:endParaRPr lang="en-US" sz="18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D98A44E-E8AD-4262-887C-B79B0EDC3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98" y="1839873"/>
            <a:ext cx="5054084" cy="4552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91476" y="475417"/>
            <a:ext cx="4068128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Using the Repository</a:t>
            </a:r>
            <a:endParaRPr lang="en-US" sz="32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476" y="1243251"/>
            <a:ext cx="432197" cy="43219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476" y="1848326"/>
            <a:ext cx="203406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Organize Files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091476" y="2206228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folders and files within the repository to structure your project.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76" y="3001447"/>
            <a:ext cx="432197" cy="43219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91476" y="3606522"/>
            <a:ext cx="203406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Add Code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091476" y="3964424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your code files to the repository and track changes.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476" y="4759643"/>
            <a:ext cx="432197" cy="43219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91476" y="5364718"/>
            <a:ext cx="203406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Commit Changes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091476" y="5722620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Commit your changes regularly to save progress and create a history.</a:t>
            </a:r>
            <a:endParaRPr lang="en-US" sz="13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476" y="6517838"/>
            <a:ext cx="432197" cy="43219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091476" y="7122914"/>
            <a:ext cx="203406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Push to Remote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6091476" y="7480816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Push your changes to the remote repository to share them with others.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342</Words>
  <Application>Microsoft Office PowerPoint</Application>
  <PresentationFormat>Довільний</PresentationFormat>
  <Paragraphs>72</Paragraphs>
  <Slides>8</Slides>
  <Notes>8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3" baseType="lpstr">
      <vt:lpstr>Calibri</vt:lpstr>
      <vt:lpstr>Kanit</vt:lpstr>
      <vt:lpstr>Arial</vt:lpstr>
      <vt:lpstr>Martel Sans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Vovchik</cp:lastModifiedBy>
  <cp:revision>4</cp:revision>
  <dcterms:created xsi:type="dcterms:W3CDTF">2024-09-19T08:45:30Z</dcterms:created>
  <dcterms:modified xsi:type="dcterms:W3CDTF">2024-09-27T11:38:29Z</dcterms:modified>
</cp:coreProperties>
</file>